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0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0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7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2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2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8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DAC6-06B5-49C7-8969-89EA4501109A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1770-4C79-46FA-812A-BEC7FE19E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0" y="152314"/>
            <a:ext cx="11720945" cy="637586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23454"/>
            <a:ext cx="9448800" cy="5725391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«КАК МУРАВЬИ НАХОДЯТ ДОРОГУ ДОМОЙ?»</a:t>
            </a:r>
          </a:p>
          <a:p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</a:t>
            </a:r>
          </a:p>
          <a:p>
            <a:r>
              <a:rPr lang="ru-RU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по      </a:t>
            </a:r>
            <a:r>
              <a:rPr lang="ru-RU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по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     </a:t>
            </a:r>
          </a:p>
          <a:p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                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</a:t>
            </a:r>
          </a:p>
          <a:p>
            <a:endParaRPr lang="ru-RU" sz="1400" dirty="0"/>
          </a:p>
          <a:p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693" y="2130136"/>
            <a:ext cx="5218651" cy="35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3293"/>
      </p:ext>
    </p:extLst>
  </p:cSld>
  <p:clrMapOvr>
    <a:masterClrMapping/>
  </p:clrMapOvr>
  <p:transition spd="slow">
    <p:wipe/>
    <p:sndAc>
      <p:stSnd>
        <p:snd r:embed="rId2" name="pu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02A07-1B64-C8C4-14F5-12EEF7FE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B38495-00FD-6027-E5B6-AC6F6FB25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9D51E-54B4-0B01-6FC7-03E7133C3C30}"/>
              </a:ext>
            </a:extLst>
          </p:cNvPr>
          <p:cNvSpPr txBox="1"/>
          <p:nvPr/>
        </p:nvSpPr>
        <p:spPr>
          <a:xfrm>
            <a:off x="8216349" y="2385392"/>
            <a:ext cx="3975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 </a:t>
            </a:r>
          </a:p>
          <a:p>
            <a:r>
              <a:rPr lang="ru-RU" dirty="0"/>
              <a:t>ученик  9 класса</a:t>
            </a:r>
          </a:p>
          <a:p>
            <a:r>
              <a:rPr lang="ru-RU" dirty="0"/>
              <a:t>МБОУ СОШ </a:t>
            </a:r>
            <a:r>
              <a:rPr lang="ru-RU" dirty="0" err="1"/>
              <a:t>с.Сурх</a:t>
            </a:r>
            <a:r>
              <a:rPr lang="ru-RU" dirty="0"/>
              <a:t>-Дигора </a:t>
            </a:r>
          </a:p>
          <a:p>
            <a:r>
              <a:rPr lang="ru-RU" dirty="0" err="1"/>
              <a:t>Хамицаев</a:t>
            </a:r>
            <a:r>
              <a:rPr lang="ru-RU" dirty="0"/>
              <a:t> Артем</a:t>
            </a:r>
          </a:p>
          <a:p>
            <a:r>
              <a:rPr lang="ru-RU" dirty="0"/>
              <a:t>Руководитель</a:t>
            </a:r>
          </a:p>
          <a:p>
            <a:r>
              <a:rPr lang="ru-RU" dirty="0"/>
              <a:t>Авсанова Виктория Артуровна</a:t>
            </a:r>
          </a:p>
        </p:txBody>
      </p:sp>
    </p:spTree>
    <p:extLst>
      <p:ext uri="{BB962C8B-B14F-4D97-AF65-F5344CB8AC3E}">
        <p14:creationId xmlns:p14="http://schemas.microsoft.com/office/powerpoint/2010/main" val="266190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9" y="157634"/>
            <a:ext cx="11641282" cy="6332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03251"/>
            <a:ext cx="4799626" cy="3355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28277" y="374073"/>
            <a:ext cx="648836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2"/>
                </a:solidFill>
                <a:effectLst/>
              </a:rPr>
              <a:t>Многим интересно знать, как муравьи находят дорогу домой. </a:t>
            </a:r>
            <a:r>
              <a:rPr lang="ru-RU" sz="2000" b="0" i="0" dirty="0">
                <a:solidFill>
                  <a:schemeClr val="bg2"/>
                </a:solidFill>
                <a:effectLst/>
              </a:rPr>
              <a:t>Ведь они такие маленькие, а мир такой большой и постоянно меняющийся. Все понятно, когда фуражиры выстраиваются друг за другом в цепочку. В этом случае с тропы не собьешься. А вот что делает муравей, если он остался один, а в муравейник вернуться нужно?</a:t>
            </a:r>
          </a:p>
          <a:p>
            <a:r>
              <a:rPr lang="ru-RU" sz="2000" dirty="0">
                <a:solidFill>
                  <a:schemeClr val="bg2"/>
                </a:solidFill>
              </a:rPr>
              <a:t>Муравьи обладают развитыми органами чувств, что является обязательным условием жизни в двух средах — под землей и на земле. Сложные ходы в муравейнике, дальние переходы за кормом, коллективный образ жизни — все это требует от муравьев быстрой реакции, хорошей памяти, слаженных действий и заботы друг о друге.</a:t>
            </a:r>
            <a:r>
              <a:rPr lang="ru-RU" sz="2000" dirty="0"/>
              <a:t> </a:t>
            </a:r>
          </a:p>
          <a:p>
            <a:r>
              <a:rPr lang="ru-RU" sz="2000" dirty="0">
                <a:solidFill>
                  <a:schemeClr val="bg2"/>
                </a:solidFill>
              </a:rPr>
              <a:t>Для муравьев, не обладающих вербальным общением, химический язык является самым главным источником информации.</a:t>
            </a:r>
            <a:endParaRPr lang="ru-RU" sz="2000" b="0" i="0" dirty="0">
              <a:solidFill>
                <a:schemeClr val="bg2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783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3" y="290945"/>
            <a:ext cx="11824854" cy="637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70" y="1233113"/>
            <a:ext cx="2471457" cy="2711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072" y="290945"/>
            <a:ext cx="962198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bg2"/>
                </a:solidFill>
                <a:effectLst/>
                <a:latin typeface="Roboto"/>
              </a:rPr>
              <a:t>Ориентируются в пространстве и находят дорогу </a:t>
            </a:r>
            <a:r>
              <a:rPr lang="ru-RU" sz="2800" dirty="0">
                <a:solidFill>
                  <a:schemeClr val="bg2"/>
                </a:solidFill>
                <a:latin typeface="Roboto"/>
              </a:rPr>
              <a:t>к  </a:t>
            </a:r>
            <a:r>
              <a:rPr lang="ru-RU" sz="2800" b="0" i="0" dirty="0">
                <a:solidFill>
                  <a:schemeClr val="bg2"/>
                </a:solidFill>
                <a:effectLst/>
                <a:latin typeface="Roboto"/>
              </a:rPr>
              <a:t>дому муравьи с помощью:</a:t>
            </a:r>
          </a:p>
          <a:p>
            <a:endParaRPr lang="ru-RU" b="0" i="0" dirty="0">
              <a:solidFill>
                <a:schemeClr val="bg2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Roboto"/>
              </a:rPr>
              <a:t>ИСПОЛЬЗОВАНИЯ СОЛНЦА КАК УНИВЕРСАЛЬНОГО ОРИЕНТИРА;</a:t>
            </a:r>
          </a:p>
          <a:p>
            <a:endParaRPr lang="ru-RU" sz="1600" b="0" i="0" dirty="0">
              <a:solidFill>
                <a:schemeClr val="bg2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/>
                </a:solidFill>
                <a:latin typeface="Roboto"/>
              </a:rPr>
              <a:t>ФИКСАЦИИ В ПАМЯТИ ВСЕХ ПРЕДМЕТОВ, ПОПАДАЮЩИХСЯ НА ПУТИ;</a:t>
            </a:r>
          </a:p>
          <a:p>
            <a:endParaRPr lang="ru-RU" sz="1600" dirty="0">
              <a:solidFill>
                <a:schemeClr val="bg2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Roboto"/>
              </a:rPr>
              <a:t>ИСПОЛЬЗОВАНИЯ ХИМИЧЕСКИХ МЕТОК НА ТРОПЕ;</a:t>
            </a:r>
          </a:p>
          <a:p>
            <a:endParaRPr lang="ru-RU" sz="1600" b="0" i="0" dirty="0">
              <a:solidFill>
                <a:schemeClr val="bg2"/>
              </a:solidFill>
              <a:effectLst/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2"/>
                </a:solidFill>
                <a:latin typeface="Roboto"/>
              </a:rPr>
              <a:t>ОТСЧИТЫВАНИЯ КОЛИЧЕСТВА ШАГОВ ДЛЯ ОЦЕНКИ ПРОЙДЕННОГО РАССТОЯНИЯ:</a:t>
            </a:r>
          </a:p>
          <a:p>
            <a:endParaRPr lang="ru-RU" sz="1600" dirty="0">
              <a:solidFill>
                <a:schemeClr val="bg2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chemeClr val="bg2"/>
                </a:solidFill>
                <a:effectLst/>
                <a:latin typeface="Roboto"/>
              </a:rPr>
              <a:t>ОРИЕНТАЦИИ ПО МАГНИТНЫМ ПОЛЯМ.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r>
              <a:rPr lang="ru-R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перечень многие ученые считают далеко не полным, но единственно известным. Вполне возможно, что эти насекомые пользуются неизвестными нам органами чувств и ориентирами. Легко изучать строение и химический состав организма, а вот познать в тонкостях поведение общественных насекомых очень сложно.</a:t>
            </a:r>
            <a:endParaRPr lang="ru-RU" sz="2000" b="0" i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b="0" i="0" dirty="0">
              <a:solidFill>
                <a:schemeClr val="bg2"/>
              </a:solidFill>
              <a:effectLst/>
              <a:latin typeface="Roboto"/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151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83486"/>
            <a:ext cx="11720945" cy="6375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8418" y="374073"/>
            <a:ext cx="672291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2"/>
                </a:solidFill>
                <a:effectLst/>
                <a:latin typeface="Roboto"/>
              </a:rPr>
              <a:t>  </a:t>
            </a:r>
          </a:p>
          <a:p>
            <a:r>
              <a:rPr lang="ru-RU" dirty="0">
                <a:solidFill>
                  <a:schemeClr val="bg2"/>
                </a:solidFill>
                <a:latin typeface="Roboto"/>
              </a:rPr>
              <a:t>  </a:t>
            </a:r>
            <a:r>
              <a:rPr lang="ru-RU" b="0" i="0" dirty="0">
                <a:solidFill>
                  <a:schemeClr val="bg2"/>
                </a:solidFill>
                <a:effectLst/>
                <a:latin typeface="Roboto"/>
              </a:rPr>
              <a:t>Найти свой дом по запаховым меткам — что может быть проще. Химическую информацию о себе оставляют все. Это индивидуальный запах, который может распознать каждое животное, </a:t>
            </a:r>
            <a:r>
              <a:rPr lang="ru-RU" sz="2000" b="0" i="0" dirty="0">
                <a:solidFill>
                  <a:schemeClr val="bg2"/>
                </a:solidFill>
                <a:effectLst/>
                <a:latin typeface="Roboto"/>
              </a:rPr>
              <a:t>обладающее хорошим обонянием. Именно так ищут свою добычу все псовые и кошачьи.</a:t>
            </a:r>
          </a:p>
          <a:p>
            <a:r>
              <a:rPr lang="ru-RU" sz="2000" dirty="0">
                <a:solidFill>
                  <a:schemeClr val="bg2"/>
                </a:solidFill>
              </a:rPr>
              <a:t>Муравьи, конечно, оставляют на тропе запах своего тела.   Однако, каждый муравей пахнет, прежде всего, своим муравейником. По этим индивидуальным меткам любая особь из данного муравейника может найти как своего собрата, так и свой дом.</a:t>
            </a:r>
          </a:p>
          <a:p>
            <a:r>
              <a:rPr lang="ru-RU" sz="2000" dirty="0">
                <a:solidFill>
                  <a:schemeClr val="bg2"/>
                </a:solidFill>
              </a:rPr>
              <a:t>По метке, оставленной на земле, они могут определить давность следа и состояние муравья. Так что химическая метка, оставленная одним муравьем, поможет отыскать свой дом всем остальным муравьям этой семьи.</a:t>
            </a:r>
            <a:endParaRPr lang="ru-RU" sz="2000" b="0" i="0" dirty="0">
              <a:solidFill>
                <a:schemeClr val="bg2"/>
              </a:solidFill>
              <a:effectLst/>
              <a:latin typeface="Roboto"/>
            </a:endParaRPr>
          </a:p>
          <a:p>
            <a:br>
              <a:rPr lang="ru-RU" sz="2000" dirty="0">
                <a:solidFill>
                  <a:schemeClr val="bg2"/>
                </a:solidFill>
              </a:rPr>
            </a:b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3" y="633990"/>
            <a:ext cx="4466480" cy="29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12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183486"/>
            <a:ext cx="11720945" cy="637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518" y="3035253"/>
            <a:ext cx="3002973" cy="2380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2509" y="363682"/>
            <a:ext cx="87491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Зрение у муравьев хорошее, но оно сильно отличается от человеческого. Ориентация по Солнцу для них — это не зрительная фиксация светила, а определение источника максимально интенсивного освещения.</a:t>
            </a:r>
          </a:p>
          <a:p>
            <a:r>
              <a:rPr lang="ru-RU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ориентации по Солнцу очень прост — если утром колонна фуражиров все время двигалась прямо на солнце, то к вечеру, повернув назад, нужно двигаться опять прямо на солнце. 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2"/>
                </a:solidFill>
              </a:rPr>
              <a:t>Механизм ориентации по Солнцу очень прост — если утром колонна фуражиров все время двигалась прямо на солнце, то к вечеру, повернув назад, нужно двигаться опять прямо на солнце. </a:t>
            </a:r>
          </a:p>
          <a:p>
            <a:r>
              <a:rPr lang="ru-RU" dirty="0">
                <a:solidFill>
                  <a:schemeClr val="bg2"/>
                </a:solidFill>
              </a:rPr>
              <a:t>Исследования показали, что муравьи могут учитывать направление, ориентируясь по Солнцу, даже при кратковременных и небольших перемещениях.</a:t>
            </a:r>
          </a:p>
          <a:p>
            <a:r>
              <a:rPr lang="ru-RU" dirty="0">
                <a:solidFill>
                  <a:schemeClr val="bg2"/>
                </a:solidFill>
              </a:rPr>
              <a:t>Мало того, они способны делать поправку на смещение светила с течением времени.</a:t>
            </a:r>
          </a:p>
          <a:p>
            <a:r>
              <a:rPr lang="ru-RU" dirty="0">
                <a:solidFill>
                  <a:schemeClr val="bg2"/>
                </a:solidFill>
              </a:rPr>
              <a:t>Ориентация по источнику света осуществляется с помощью специальных клеток, которые распознают направление солнечного света.</a:t>
            </a:r>
          </a:p>
          <a:p>
            <a:r>
              <a:rPr lang="ru-RU" dirty="0">
                <a:solidFill>
                  <a:schemeClr val="bg2"/>
                </a:solidFill>
              </a:rPr>
              <a:t>То, что муравьи хорошо организованы и обладают коллективным разумом, ни у кого не вызывает сомнения. Возможно, на инстинктивном уровне они понимают значение света как ориентира в пространстве.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2175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52313"/>
            <a:ext cx="11720945" cy="637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0" y="3371417"/>
            <a:ext cx="2750704" cy="22005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073" y="311728"/>
            <a:ext cx="11502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2"/>
                </a:solidFill>
                <a:effectLst/>
                <a:latin typeface="Roboto"/>
              </a:rPr>
              <a:t>Для определения расстояния, если нет никаких приборов для его измерения, люди использовали собственное тело. Измерения производились в шагах, длине стопы, расстоянии между мизинцем и большим пальцем, в длине руки от пальцев до локтя. Муравьи пошли по тому же пути. Пройденные расстояния они измеряют в количестве шагов.</a:t>
            </a:r>
          </a:p>
          <a:p>
            <a:r>
              <a:rPr lang="ru-RU" dirty="0">
                <a:solidFill>
                  <a:schemeClr val="bg2"/>
                </a:solidFill>
              </a:rPr>
              <a:t>Это дает следующее. Во-первых, зная расстояние до муравейника, можно точно определить, когда возвращаться, чтобы прийти домой до захода солнца. Во-вторых, измерения производятся не только от себя до муравейника, но и от поворота до поворота, от одного ориентира до другого.</a:t>
            </a:r>
          </a:p>
          <a:p>
            <a:r>
              <a:rPr lang="ru-RU" dirty="0">
                <a:solidFill>
                  <a:schemeClr val="bg2"/>
                </a:solidFill>
              </a:rPr>
              <a:t>Таким образом, шагомер позволяет рассчитать свои силы и обозначить расположение визуальных ориентиров.</a:t>
            </a:r>
          </a:p>
          <a:p>
            <a:r>
              <a:rPr lang="ru-RU" dirty="0">
                <a:solidFill>
                  <a:schemeClr val="bg2"/>
                </a:solidFill>
              </a:rPr>
              <a:t>Если муравьи считают шаги и ориентируются по солнцу, то почему бы им не иметь собственный компас? Возможно, так оно и есть. По крайней мере, эксперименты на муравьях-листорезах показали, что они способны ориентироваться в пространстве при устранении запаховых меток и солнечного света. 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Однако, эти насекомые были полностью дезориентированы при появлении помех в   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магнитном поле.     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 ВЫВОД: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            Таким образом, муравьи имеют целый комплекс средств ориентации в                                             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  пространстве. Такой комплекс является системой дублирующих функций, которые     </a:t>
            </a:r>
          </a:p>
          <a:p>
            <a:r>
              <a:rPr lang="ru-RU" dirty="0">
                <a:solidFill>
                  <a:schemeClr val="bg2"/>
                </a:solidFill>
              </a:rPr>
              <a:t>                                                                      позволяют насекомым  возвращаться домой в самых трудных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8563389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67235"/>
            <a:ext cx="11720945" cy="6375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58" y="490555"/>
            <a:ext cx="6039169" cy="3321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3919" y="4026060"/>
            <a:ext cx="13511721" cy="13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771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Вика Авсанова</cp:lastModifiedBy>
  <cp:revision>12</cp:revision>
  <dcterms:created xsi:type="dcterms:W3CDTF">2022-09-26T14:46:08Z</dcterms:created>
  <dcterms:modified xsi:type="dcterms:W3CDTF">2022-09-29T18:08:46Z</dcterms:modified>
</cp:coreProperties>
</file>